
<file path=[Content_Types].xml><?xml version="1.0" encoding="utf-8"?>
<Types xmlns="http://schemas.openxmlformats.org/package/2006/content-types"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8" r:id="rId2"/>
    <p:sldId id="261" r:id="rId3"/>
    <p:sldId id="272" r:id="rId4"/>
    <p:sldId id="273" r:id="rId5"/>
    <p:sldId id="274" r:id="rId6"/>
    <p:sldId id="276" r:id="rId7"/>
    <p:sldId id="279" r:id="rId8"/>
    <p:sldId id="275" r:id="rId9"/>
    <p:sldId id="277" r:id="rId10"/>
    <p:sldId id="278" r:id="rId11"/>
    <p:sldId id="296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76" d="100"/>
          <a:sy n="76" d="100"/>
        </p:scale>
        <p:origin x="-12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EA7E-E2B7-4BE0-898C-B16DC224020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41CA-5EA8-4716-920B-8BC5EBCC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5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B41CA-5EA8-4716-920B-8BC5EBCC7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4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IAN_archive_8772_Hungary_vs_Holland_water_polo_match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C8D7C-91A7-4EF3-AE8F-1AB8D40F3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Игры с мячом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6284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42992" cy="15144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КОННЫЙ СПОРТ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(ПУШБОЛ)</a:t>
            </a:r>
          </a:p>
        </p:txBody>
      </p:sp>
      <p:pic>
        <p:nvPicPr>
          <p:cNvPr id="4" name="Рисунок 3" descr="конный фут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472" y="1830524"/>
            <a:ext cx="6079976" cy="47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ll_good80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CF233B-CE98-4582-8190-A2B13A84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теннис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9987D1-F93A-4FC1-B668-E06D00F53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7088"/>
            <a:ext cx="5787926" cy="26308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A21923-377F-4A71-9B85-07E6C7078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3565029" cy="20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5348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F04B4D-5271-4903-B69E-EFBEC49B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Хоккей с мячом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46CE0C-5904-455B-9433-2A1F4693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7" y="2060848"/>
            <a:ext cx="6144683" cy="34563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5296D9-C810-419B-89E9-5F7B74A3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073825" cy="26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798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1154392"/>
          </a:xfrm>
        </p:spPr>
        <p:txBody>
          <a:bodyPr>
            <a:noAutofit/>
          </a:bodyPr>
          <a:lstStyle/>
          <a:p>
            <a: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/>
            </a:r>
            <a:b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</a:br>
            <a: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Игры с мячом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9A411B-D276-44AF-B348-737BA6D8C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" y="2142945"/>
            <a:ext cx="3860578" cy="2572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87BB8E-8138-45E7-979A-88DB07E3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7" y="3278043"/>
            <a:ext cx="4321660" cy="28758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ФУТБОЛ</a:t>
            </a: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364088" cy="5373216"/>
          </a:xfrm>
          <a:prstGeom prst="rect">
            <a:avLst/>
          </a:prstGeom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9688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02832" cy="7829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БАСКЕТБОЛ</a:t>
            </a: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836" y="971600"/>
            <a:ext cx="4716016" cy="5805264"/>
          </a:xfrm>
          <a:prstGeom prst="rect">
            <a:avLst/>
          </a:prstGeom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84376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546848" cy="86409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ВОЛЕЙБОЛ</a:t>
            </a: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25" y="1438899"/>
            <a:ext cx="5508104" cy="5174630"/>
          </a:xfrm>
          <a:prstGeom prst="rect">
            <a:avLst/>
          </a:prstGeom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861048"/>
            <a:ext cx="2448272" cy="2342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184576" cy="1154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ГАНДБОЛ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(РУЧНОЙ МЯЧ)</a:t>
            </a:r>
          </a:p>
        </p:txBody>
      </p:sp>
      <p:pic>
        <p:nvPicPr>
          <p:cNvPr id="4" name="Рисунок 3" descr="19-gand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40929"/>
            <a:ext cx="3851920" cy="5317071"/>
          </a:xfrm>
          <a:prstGeom prst="rect">
            <a:avLst/>
          </a:prstGeom>
        </p:spPr>
      </p:pic>
      <p:pic>
        <p:nvPicPr>
          <p:cNvPr id="5" name="Рисунок 4" descr="2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2952328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92471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РЕГБИ</a:t>
            </a:r>
          </a:p>
        </p:txBody>
      </p:sp>
      <p:pic>
        <p:nvPicPr>
          <p:cNvPr id="4" name="Рисунок 3" descr="rugby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779912" cy="5949280"/>
          </a:xfrm>
          <a:prstGeom prst="rect">
            <a:avLst/>
          </a:prstGeom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295915" cy="2471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ВОДНОЕ ПОЛО</a:t>
            </a:r>
          </a:p>
        </p:txBody>
      </p:sp>
      <p:pic>
        <p:nvPicPr>
          <p:cNvPr id="4" name="Рисунок 3" descr="кеш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3284984"/>
            <a:ext cx="2448272" cy="212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7/7d/RIAN_archive_8772_Hungary_vs_Holland_water_polo_match.jpg/300px-RIAN_archive_8772_Hungary_vs_Holland_water_polo_match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51845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1010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МОТОБОЛ</a:t>
            </a:r>
          </a:p>
        </p:txBody>
      </p:sp>
      <p:pic>
        <p:nvPicPr>
          <p:cNvPr id="4" name="Рисунок 3" descr="Современный Мото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2168"/>
            <a:ext cx="671512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928" y="3573016"/>
            <a:ext cx="1539552" cy="153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20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Игры с мячом</vt:lpstr>
      <vt:lpstr> Игры с мячом</vt:lpstr>
      <vt:lpstr>ФУТБОЛ</vt:lpstr>
      <vt:lpstr>БАСКЕТБОЛ</vt:lpstr>
      <vt:lpstr>ВОЛЕЙБОЛ</vt:lpstr>
      <vt:lpstr>    ГАНДБОЛ (РУЧНОЙ МЯЧ)</vt:lpstr>
      <vt:lpstr>РЕГБИ</vt:lpstr>
      <vt:lpstr>ВОДНОЕ ПОЛО</vt:lpstr>
      <vt:lpstr>МОТОБОЛ</vt:lpstr>
      <vt:lpstr>КОННЫЙ СПОРТ      (ПУШБОЛ)</vt:lpstr>
      <vt:lpstr>Большой теннис</vt:lpstr>
      <vt:lpstr>Хоккей с мячом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69</cp:revision>
  <dcterms:modified xsi:type="dcterms:W3CDTF">2021-10-27T18:08:55Z</dcterms:modified>
</cp:coreProperties>
</file>